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C6C08-5A20-114C-860A-4D821651AF74}" type="datetimeFigureOut">
              <a:rPr lang="en-US" smtClean="0"/>
              <a:t>12/9/20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619D56-32E7-F749-A3F9-F6CFAE7B6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91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F08E0-5FA7-F54B-91FF-DCE746735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052D7-DFE1-994E-95D2-C5B2096BC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1CAAE-B0F9-3E47-9231-1D919E39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88974-760C-F24B-A774-6EB2EB749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FB7D3-DE31-6D45-BC8D-B268D7E18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40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3336D-38D9-224F-AB87-28FEBB15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2547B8-9C79-4A4D-ABB3-82FF3A40B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8EFA4-9AA4-7840-AF14-6FA2F0DBD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D778B-B4AC-E346-8EF8-9567BE64D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193C1-F5B8-6341-84F7-1630E8E5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91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4A621B-9786-554C-BBED-4461701FDB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19C6B-4FA9-B24A-84BF-BF4B089D1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BBDCE-0048-A24B-886E-68FB4B6F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64EC8-8AAB-7F42-BA94-5FFF9ACC9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297C0-C731-5A4B-BA4F-EA3667ED2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82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C98A4-3304-6440-A2D7-1FCB0D09F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F83D7-7F97-4644-8C2D-09F1FD8F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B8450-93CB-3040-8238-83870436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3EDB8-2F66-9642-B9F7-3569FFAA8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52210-F424-664C-B9BF-EC91DA21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A1AD4-5B5A-F643-865A-84E49619D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975E9-9DA7-AB4F-9421-93EE68C7C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5F8C4-82E5-9B4C-97D5-C79F75B1B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82F45-E64A-824E-9738-9F4132F4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7ED19-A2BC-0C44-A501-3E75ADB33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60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78054-D84F-5245-9E56-42E808C3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C30E5-6BB7-E748-817D-D6AB2BB0F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A2612-3AF7-6649-BB66-B48D34A0B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32F0EF-DB55-E848-B5F8-284D39454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A140A-98C4-B843-8D89-337BF2D6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83618-1CA2-0B40-8F00-82111659F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9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E51E4-58BB-6749-BAFE-8024FD5FE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BCED7-0118-814E-80B9-A9805C625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C971E5-C087-C445-953C-96B9BA378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68A95-330A-EF4C-A4F7-81B01AD9A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30EAD9-D6CE-4249-8976-E6ACBA3C9A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B25E0C-AD3E-084A-932E-47A4F4334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876261-57C1-014A-B6F9-76D38D49E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62F99-837B-C748-BBFF-69B7EEA3D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91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1A22-4670-604B-ACDB-F5D34D1C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D66B98-16DC-934D-AE57-4DF95FA4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F29400-26AB-994D-BEE3-A64308213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3C2D0-A874-434E-8847-27A1B513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2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B07ED2-699C-2E4C-B056-4FD2FD2B1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DC7C5E-CB65-3D47-BBCD-62E928B0A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DEC2D-BD0F-A84E-A6F3-B87EA234C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78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791C7-B70D-E345-8B82-211867080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6B380-2286-354A-83B6-7F12C6EEA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65556-6653-2A4E-ACCE-92D9C876A6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D0125-9D6E-7A4F-9CA9-A21791530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C2BD7-5A41-8A4C-860D-6611694FC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3A75A8-14FB-B14C-A09D-89F066F0F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18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8223-B60F-694A-8CF5-E109F7BF3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8BC4F0-1706-5E46-9639-A117F59F41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56488-0D03-2948-8B9E-766D9415D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4F673-EA0B-9144-A1B3-F17AB3EDB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52C6C-A362-EF4A-A78D-63D8FD99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C26B5-B7D8-A84D-96B5-2F49CB5C0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2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C6596A-8D12-8B45-B886-23B4F9AA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87BE7-EB5E-3F41-9487-30E04715A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7A8-BE02-534E-87C1-DEA8D1861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0F850-22C1-6C49-935F-E36AE793D42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93D75-233E-2343-91A2-CE4047475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596C7-81A6-E64E-BF02-223E12E9B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FD983-F23A-404D-BD54-B308CABD8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9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10990-F27C-F149-8C4E-CA5C1FFC4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ENG EK 210 A2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F8ACD-FB4E-BF42-8A73-9500DAE65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Final Project of Pulse Oximeter</a:t>
            </a:r>
          </a:p>
          <a:p>
            <a:r>
              <a:rPr lang="en-US" dirty="0"/>
              <a:t>By </a:t>
            </a:r>
            <a:r>
              <a:rPr lang="en-US" dirty="0" err="1"/>
              <a:t>Dabin</a:t>
            </a:r>
            <a:r>
              <a:rPr lang="en-US" dirty="0"/>
              <a:t> Jang</a:t>
            </a:r>
          </a:p>
        </p:txBody>
      </p:sp>
    </p:spTree>
    <p:extLst>
      <p:ext uri="{BB962C8B-B14F-4D97-AF65-F5344CB8AC3E}">
        <p14:creationId xmlns:p14="http://schemas.microsoft.com/office/powerpoint/2010/main" val="4979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5C3BF-ECBA-7E42-8F99-A039CF75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to measure the Oxygen Saturation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5B18B-02DA-764D-A2F1-7BD09AA7F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light absorption properties of hemoglobin are influenced by the presence of O2.</a:t>
            </a:r>
          </a:p>
          <a:p>
            <a:r>
              <a:rPr lang="en-US" dirty="0"/>
              <a:t>Oxygenated Blood -&gt; Strongly absorbs 850 nm.</a:t>
            </a:r>
          </a:p>
          <a:p>
            <a:r>
              <a:rPr lang="en-US" dirty="0"/>
              <a:t>Deoxygenated Blood -&gt; Strongly absorbs 650 nm.</a:t>
            </a:r>
          </a:p>
          <a:p>
            <a:r>
              <a:rPr lang="en-US" dirty="0"/>
              <a:t>Use IR-LED(850 nm) and Red-LED (650 nm) to measure the pulse rate.</a:t>
            </a:r>
          </a:p>
          <a:p>
            <a:r>
              <a:rPr lang="en-US" dirty="0"/>
              <a:t>Based on the pulse rate, calculate for the value of R.</a:t>
            </a:r>
          </a:p>
          <a:p>
            <a:r>
              <a:rPr lang="en-US" dirty="0"/>
              <a:t>Substitute the value into the given equation for SaO2.</a:t>
            </a:r>
          </a:p>
          <a:p>
            <a:r>
              <a:rPr lang="en-US" dirty="0"/>
              <a:t>Calculate the unique value Alpha.</a:t>
            </a:r>
          </a:p>
        </p:txBody>
      </p:sp>
    </p:spTree>
    <p:extLst>
      <p:ext uri="{BB962C8B-B14F-4D97-AF65-F5344CB8AC3E}">
        <p14:creationId xmlns:p14="http://schemas.microsoft.com/office/powerpoint/2010/main" val="242223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DC22C-A0AE-6242-841F-A1E7CB581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and Drawings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9700B6E-DF23-E345-8111-4FC287D5E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074847" y="1387453"/>
            <a:ext cx="4437304" cy="5605001"/>
          </a:xfrm>
        </p:spPr>
      </p:pic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31E28F44-9409-1940-BC20-3A79E310D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563400" y="1503902"/>
            <a:ext cx="4437301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01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79F5-9532-2A49-B1F2-436054A1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Performance Assessment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5344A-CB9A-5742-96E3-5DA0F722A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Due to the limitation of resources and time, </a:t>
            </a:r>
          </a:p>
          <a:p>
            <a:pPr lvl="1"/>
            <a:r>
              <a:rPr lang="en-US" dirty="0"/>
              <a:t>The function of the device can be improved.</a:t>
            </a:r>
          </a:p>
          <a:p>
            <a:pPr lvl="2"/>
            <a:r>
              <a:rPr lang="en-US" dirty="0"/>
              <a:t>The manual calculation parts can be done automatically by using MAXREF chip and the right Arduino code. </a:t>
            </a:r>
          </a:p>
          <a:p>
            <a:pPr lvl="2"/>
            <a:r>
              <a:rPr lang="en-US" dirty="0"/>
              <a:t>The saturation rate can be directly shown on LCD screen for faster and better understanding of the result.</a:t>
            </a:r>
          </a:p>
          <a:p>
            <a:pPr lvl="2"/>
            <a:r>
              <a:rPr lang="en-US" dirty="0"/>
              <a:t>Both Red LED and IR LED can work together at the same time without changing the code manually. 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The design of the device has room to be improved. </a:t>
            </a:r>
          </a:p>
          <a:p>
            <a:pPr lvl="2"/>
            <a:r>
              <a:rPr lang="en-US" dirty="0"/>
              <a:t>The material of the case(cover) can be changed to plastic for durability. </a:t>
            </a:r>
          </a:p>
          <a:p>
            <a:pPr lvl="2"/>
            <a:r>
              <a:rPr lang="en-US" dirty="0"/>
              <a:t>The OPT 101 chip and two LEDs can be packaged separately for</a:t>
            </a:r>
            <a:r>
              <a:rPr lang="ko-KR" altLang="en-US" dirty="0"/>
              <a:t> </a:t>
            </a:r>
            <a:r>
              <a:rPr lang="en-US" dirty="0"/>
              <a:t>better external features.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68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ED2B-0F94-3646-ADD1-AEC1C2293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Videos of the Product</a:t>
            </a:r>
          </a:p>
        </p:txBody>
      </p:sp>
      <p:pic>
        <p:nvPicPr>
          <p:cNvPr id="19" name="IR_LED.mp4" descr="IR_LED.mp4">
            <a:hlinkClick r:id="" action="ppaction://media"/>
            <a:extLst>
              <a:ext uri="{FF2B5EF4-FFF2-40B4-BE49-F238E27FC236}">
                <a16:creationId xmlns:a16="http://schemas.microsoft.com/office/drawing/2014/main" id="{B00AA38B-320D-684C-AD2F-E86C1743DD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7727" y="1690688"/>
            <a:ext cx="2899436" cy="5167312"/>
          </a:xfrm>
          <a:prstGeom prst="rect">
            <a:avLst/>
          </a:prstGeom>
        </p:spPr>
      </p:pic>
      <p:pic>
        <p:nvPicPr>
          <p:cNvPr id="20" name="RedLED.mp4" descr="RedLED.mp4">
            <a:hlinkClick r:id="" action="ppaction://media"/>
            <a:extLst>
              <a:ext uri="{FF2B5EF4-FFF2-40B4-BE49-F238E27FC236}">
                <a16:creationId xmlns:a16="http://schemas.microsoft.com/office/drawing/2014/main" id="{432C52D1-522F-6046-86B5-6ABEA26C097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44839" y="1690687"/>
            <a:ext cx="2899437" cy="516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6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42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17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223</Words>
  <Application>Microsoft Macintosh PowerPoint</Application>
  <PresentationFormat>Widescreen</PresentationFormat>
  <Paragraphs>27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ENG EK 210 A2</vt:lpstr>
      <vt:lpstr>Approach to measure the Oxygen Saturation</vt:lpstr>
      <vt:lpstr>Schematics and Drawings</vt:lpstr>
      <vt:lpstr>A Performance Assessment </vt:lpstr>
      <vt:lpstr>Short Videos of the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 EK 210 A2</dc:title>
  <dc:creator>Jang, Dabin</dc:creator>
  <cp:lastModifiedBy>Jang, Dabin</cp:lastModifiedBy>
  <cp:revision>7</cp:revision>
  <dcterms:created xsi:type="dcterms:W3CDTF">2020-12-09T05:11:58Z</dcterms:created>
  <dcterms:modified xsi:type="dcterms:W3CDTF">2020-12-09T07:43:38Z</dcterms:modified>
</cp:coreProperties>
</file>

<file path=docProps/thumbnail.jpeg>
</file>